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圓體" panose="02020500000000000000" charset="-12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Inter" panose="02020500000000000000" charset="0"/>
      <p:regular r:id="rId19"/>
    </p:embeddedFont>
    <p:embeddedFont>
      <p:font typeface="TAN Twinkle" panose="02020500000000000000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028700" y="2057400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390351" y="1389430"/>
            <a:ext cx="10800948" cy="70696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138"/>
              </a:lnSpc>
            </a:pPr>
            <a:r>
              <a:rPr lang="en-US" sz="10098" dirty="0" err="1">
                <a:solidFill>
                  <a:srgbClr val="000000"/>
                </a:solidFill>
                <a:ea typeface="圓體"/>
              </a:rPr>
              <a:t>網頁程式設計</a:t>
            </a:r>
            <a:endParaRPr lang="en-US" sz="10098" dirty="0">
              <a:solidFill>
                <a:srgbClr val="000000"/>
              </a:solidFill>
              <a:ea typeface="圓體"/>
            </a:endParaRPr>
          </a:p>
          <a:p>
            <a:pPr>
              <a:lnSpc>
                <a:spcPts val="14138"/>
              </a:lnSpc>
            </a:pPr>
            <a:r>
              <a:rPr lang="en-US" sz="10098" dirty="0" err="1">
                <a:solidFill>
                  <a:srgbClr val="000000"/>
                </a:solidFill>
                <a:latin typeface="圓體"/>
              </a:rPr>
              <a:t>期末專題報告</a:t>
            </a:r>
            <a:endParaRPr lang="en-US" sz="10098" dirty="0">
              <a:solidFill>
                <a:srgbClr val="000000"/>
              </a:solidFill>
              <a:latin typeface="圓體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6288520" y="2984341"/>
            <a:ext cx="10970780" cy="6169859"/>
          </a:xfrm>
          <a:custGeom>
            <a:avLst/>
            <a:gdLst/>
            <a:ahLst/>
            <a:cxnLst/>
            <a:rect l="l" t="t" r="r" b="b"/>
            <a:pathLst>
              <a:path w="10970780" h="6169859">
                <a:moveTo>
                  <a:pt x="0" y="0"/>
                </a:moveTo>
                <a:lnTo>
                  <a:pt x="10970780" y="0"/>
                </a:lnTo>
                <a:lnTo>
                  <a:pt x="10970780" y="6169859"/>
                </a:lnTo>
                <a:lnTo>
                  <a:pt x="0" y="6169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143000" y="1654867"/>
            <a:ext cx="4626061" cy="126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 err="1">
                <a:solidFill>
                  <a:srgbClr val="000000"/>
                </a:solidFill>
                <a:ea typeface="圓體"/>
              </a:rPr>
              <a:t>最後成果</a:t>
            </a:r>
            <a:endParaRPr lang="en-US" sz="7376" dirty="0">
              <a:solidFill>
                <a:srgbClr val="000000"/>
              </a:solidFill>
              <a:ea typeface="圓體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6288520" y="2984341"/>
            <a:ext cx="10970780" cy="6169859"/>
          </a:xfrm>
          <a:custGeom>
            <a:avLst/>
            <a:gdLst/>
            <a:ahLst/>
            <a:cxnLst/>
            <a:rect l="l" t="t" r="r" b="b"/>
            <a:pathLst>
              <a:path w="10970780" h="6169859">
                <a:moveTo>
                  <a:pt x="0" y="0"/>
                </a:moveTo>
                <a:lnTo>
                  <a:pt x="10970780" y="0"/>
                </a:lnTo>
                <a:lnTo>
                  <a:pt x="10970780" y="6169859"/>
                </a:lnTo>
                <a:lnTo>
                  <a:pt x="0" y="6169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79" b="-16679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18022" y="1723901"/>
            <a:ext cx="4626061" cy="126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 err="1">
                <a:solidFill>
                  <a:srgbClr val="000000"/>
                </a:solidFill>
                <a:ea typeface="圓體"/>
              </a:rPr>
              <a:t>最後成果</a:t>
            </a:r>
            <a:endParaRPr lang="en-US" sz="7376" dirty="0">
              <a:solidFill>
                <a:srgbClr val="000000"/>
              </a:solidFill>
              <a:ea typeface="圓體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8660242"/>
            <a:ext cx="367026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</a:rPr>
              <a:t>THANKS!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571750" y="2273159"/>
            <a:ext cx="9506980" cy="1276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>
                <a:solidFill>
                  <a:srgbClr val="000000"/>
                </a:solidFill>
                <a:latin typeface="TAN Twinkle"/>
              </a:rPr>
              <a:t>Thanks!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6579358" y="3549717"/>
            <a:ext cx="5129284" cy="5129284"/>
          </a:xfrm>
          <a:custGeom>
            <a:avLst/>
            <a:gdLst/>
            <a:ahLst/>
            <a:cxnLst/>
            <a:rect l="l" t="t" r="r" b="b"/>
            <a:pathLst>
              <a:path w="5129284" h="5129284">
                <a:moveTo>
                  <a:pt x="0" y="0"/>
                </a:moveTo>
                <a:lnTo>
                  <a:pt x="5129284" y="0"/>
                </a:lnTo>
                <a:lnTo>
                  <a:pt x="5129284" y="5129283"/>
                </a:lnTo>
                <a:lnTo>
                  <a:pt x="0" y="51292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57996" y="2261953"/>
            <a:ext cx="4626061" cy="1276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>
                <a:solidFill>
                  <a:srgbClr val="000000"/>
                </a:solidFill>
                <a:latin typeface="TAN Twinkle"/>
              </a:rPr>
              <a:t>Logo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730688" y="4031559"/>
            <a:ext cx="11977233" cy="2407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45"/>
              </a:lnSpc>
              <a:spcBef>
                <a:spcPct val="0"/>
              </a:spcBef>
            </a:pPr>
            <a:r>
              <a:rPr lang="en-US" sz="4604" spc="1381">
                <a:solidFill>
                  <a:srgbClr val="000000"/>
                </a:solidFill>
                <a:ea typeface="圓體"/>
              </a:rPr>
              <a:t>在男生與女生的頁面當中，有介紹男女的流行服飾附上圖片供觀看，並附上連結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95610" y="1727198"/>
            <a:ext cx="4626061" cy="126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 err="1">
                <a:solidFill>
                  <a:srgbClr val="000000"/>
                </a:solidFill>
                <a:ea typeface="圓體"/>
              </a:rPr>
              <a:t>內容介紹</a:t>
            </a:r>
            <a:endParaRPr lang="en-US" sz="7376" dirty="0">
              <a:solidFill>
                <a:srgbClr val="000000"/>
              </a:solidFill>
              <a:ea typeface="圓體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825478" y="4675349"/>
            <a:ext cx="11977233" cy="1597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45"/>
              </a:lnSpc>
              <a:spcBef>
                <a:spcPct val="0"/>
              </a:spcBef>
            </a:pPr>
            <a:r>
              <a:rPr lang="en-US" sz="4604" spc="1381" dirty="0" err="1">
                <a:solidFill>
                  <a:srgbClr val="000000"/>
                </a:solidFill>
                <a:ea typeface="圓體"/>
              </a:rPr>
              <a:t>我們網站整體採取的是簡約的風格，主要的配色以淡色系為主</a:t>
            </a:r>
            <a:endParaRPr lang="en-US" sz="4604" spc="1381" dirty="0">
              <a:solidFill>
                <a:srgbClr val="000000"/>
              </a:solidFill>
              <a:ea typeface="圓體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18022" y="1654867"/>
            <a:ext cx="4626061" cy="126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 err="1">
                <a:solidFill>
                  <a:srgbClr val="000000"/>
                </a:solidFill>
                <a:ea typeface="圓體"/>
              </a:rPr>
              <a:t>網站美術</a:t>
            </a:r>
            <a:endParaRPr lang="en-US" sz="7376" dirty="0">
              <a:solidFill>
                <a:srgbClr val="000000"/>
              </a:solidFill>
              <a:ea typeface="圓體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730688" y="4031559"/>
            <a:ext cx="11977233" cy="2407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45"/>
              </a:lnSpc>
              <a:spcBef>
                <a:spcPct val="0"/>
              </a:spcBef>
            </a:pPr>
            <a:r>
              <a:rPr lang="en-US" sz="4604" spc="1381">
                <a:solidFill>
                  <a:srgbClr val="000000"/>
                </a:solidFill>
                <a:ea typeface="圓體"/>
              </a:rPr>
              <a:t>完成了原本預計的男、女服飾，但小孩的部分因為時間不足，所以沒有完成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8022" y="1678593"/>
            <a:ext cx="4626061" cy="126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 err="1">
                <a:solidFill>
                  <a:srgbClr val="000000"/>
                </a:solidFill>
                <a:ea typeface="圓體"/>
              </a:rPr>
              <a:t>執行進度</a:t>
            </a:r>
            <a:endParaRPr lang="en-US" sz="7376" dirty="0">
              <a:solidFill>
                <a:srgbClr val="000000"/>
              </a:solidFill>
              <a:ea typeface="圓體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6288520" y="2984341"/>
            <a:ext cx="10970780" cy="6169859"/>
          </a:xfrm>
          <a:custGeom>
            <a:avLst/>
            <a:gdLst/>
            <a:ahLst/>
            <a:cxnLst/>
            <a:rect l="l" t="t" r="r" b="b"/>
            <a:pathLst>
              <a:path w="10970780" h="6169859">
                <a:moveTo>
                  <a:pt x="0" y="0"/>
                </a:moveTo>
                <a:lnTo>
                  <a:pt x="10970780" y="0"/>
                </a:lnTo>
                <a:lnTo>
                  <a:pt x="10970780" y="6169859"/>
                </a:lnTo>
                <a:lnTo>
                  <a:pt x="0" y="6169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284241" y="1723901"/>
            <a:ext cx="4626061" cy="126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 err="1">
                <a:solidFill>
                  <a:srgbClr val="000000"/>
                </a:solidFill>
                <a:ea typeface="圓體"/>
              </a:rPr>
              <a:t>最後成果</a:t>
            </a:r>
            <a:endParaRPr lang="en-US" sz="7376" dirty="0">
              <a:solidFill>
                <a:srgbClr val="000000"/>
              </a:solidFill>
              <a:ea typeface="圓體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6288520" y="2984341"/>
            <a:ext cx="10970780" cy="6169859"/>
          </a:xfrm>
          <a:custGeom>
            <a:avLst/>
            <a:gdLst/>
            <a:ahLst/>
            <a:cxnLst/>
            <a:rect l="l" t="t" r="r" b="b"/>
            <a:pathLst>
              <a:path w="10970780" h="6169859">
                <a:moveTo>
                  <a:pt x="0" y="0"/>
                </a:moveTo>
                <a:lnTo>
                  <a:pt x="10970780" y="0"/>
                </a:lnTo>
                <a:lnTo>
                  <a:pt x="10970780" y="6169859"/>
                </a:lnTo>
                <a:lnTo>
                  <a:pt x="0" y="6169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18022" y="1723901"/>
            <a:ext cx="4626061" cy="126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 err="1">
                <a:solidFill>
                  <a:srgbClr val="000000"/>
                </a:solidFill>
                <a:ea typeface="圓體"/>
              </a:rPr>
              <a:t>最後成果</a:t>
            </a:r>
            <a:endParaRPr lang="en-US" sz="7376" dirty="0">
              <a:solidFill>
                <a:srgbClr val="000000"/>
              </a:solidFill>
              <a:ea typeface="圓體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838200" y="1562100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6288520" y="2984341"/>
            <a:ext cx="10970780" cy="6169859"/>
          </a:xfrm>
          <a:custGeom>
            <a:avLst/>
            <a:gdLst/>
            <a:ahLst/>
            <a:cxnLst/>
            <a:rect l="l" t="t" r="r" b="b"/>
            <a:pathLst>
              <a:path w="10970780" h="6169859">
                <a:moveTo>
                  <a:pt x="0" y="0"/>
                </a:moveTo>
                <a:lnTo>
                  <a:pt x="10970780" y="0"/>
                </a:lnTo>
                <a:lnTo>
                  <a:pt x="10970780" y="6169859"/>
                </a:lnTo>
                <a:lnTo>
                  <a:pt x="0" y="6169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844710"/>
            <a:ext cx="4626061" cy="126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 err="1">
                <a:solidFill>
                  <a:srgbClr val="000000"/>
                </a:solidFill>
                <a:ea typeface="圓體"/>
              </a:rPr>
              <a:t>最後成果</a:t>
            </a:r>
            <a:endParaRPr lang="en-US" sz="7376" dirty="0">
              <a:solidFill>
                <a:srgbClr val="000000"/>
              </a:solidFill>
              <a:ea typeface="圓體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4EFED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6288520" y="2984341"/>
            <a:ext cx="10970780" cy="6169859"/>
          </a:xfrm>
          <a:custGeom>
            <a:avLst/>
            <a:gdLst/>
            <a:ahLst/>
            <a:cxnLst/>
            <a:rect l="l" t="t" r="r" b="b"/>
            <a:pathLst>
              <a:path w="10970780" h="6169859">
                <a:moveTo>
                  <a:pt x="0" y="0"/>
                </a:moveTo>
                <a:lnTo>
                  <a:pt x="10970780" y="0"/>
                </a:lnTo>
                <a:lnTo>
                  <a:pt x="10970780" y="6169859"/>
                </a:lnTo>
                <a:lnTo>
                  <a:pt x="0" y="6169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04575" y="1670555"/>
            <a:ext cx="4626061" cy="126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26"/>
              </a:lnSpc>
            </a:pPr>
            <a:r>
              <a:rPr lang="en-US" sz="7376" dirty="0" err="1">
                <a:solidFill>
                  <a:srgbClr val="000000"/>
                </a:solidFill>
                <a:ea typeface="圓體"/>
              </a:rPr>
              <a:t>最後成果</a:t>
            </a:r>
            <a:endParaRPr lang="en-US" sz="7376" dirty="0">
              <a:solidFill>
                <a:srgbClr val="000000"/>
              </a:solidFill>
              <a:ea typeface="圓體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</Words>
  <Application>Microsoft Office PowerPoint</Application>
  <PresentationFormat>自訂</PresentationFormat>
  <Paragraphs>17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8" baseType="lpstr">
      <vt:lpstr>圓體</vt:lpstr>
      <vt:lpstr>TAN Twinkle</vt:lpstr>
      <vt:lpstr>Arial</vt:lpstr>
      <vt:lpstr>Calibri</vt:lpstr>
      <vt:lpstr>Inter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網頁程式設計 期末專題報告</dc:title>
  <dc:creator>可憐甫</dc:creator>
  <cp:lastModifiedBy>衍甫 陳</cp:lastModifiedBy>
  <cp:revision>2</cp:revision>
  <dcterms:created xsi:type="dcterms:W3CDTF">2006-08-16T00:00:00Z</dcterms:created>
  <dcterms:modified xsi:type="dcterms:W3CDTF">2023-06-13T15:14:25Z</dcterms:modified>
  <dc:identifier>DAFfn2xZjjE</dc:identifier>
</cp:coreProperties>
</file>

<file path=docProps/thumbnail.jpeg>
</file>